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6.4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0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endomembrane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865444" cy="361526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Structures Include: nuclear envelope, endoplasmic reticulum, Golgi apparatus, lysosomes, various vesicles and vacuoles, and the plasma membrane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Jobs Include: synthesis of proteins, transport of proteins into membranes and organelles or out of the cell, metabolism and movement of lipids, and detoxification of poisons</a:t>
            </a:r>
          </a:p>
        </p:txBody>
      </p:sp>
      <p:pic>
        <p:nvPicPr>
          <p:cNvPr id="1026" name="Picture 2" descr="Endomembrane System and Golgi Comp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771" y="853016"/>
            <a:ext cx="38100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0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319100" cy="361526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Biosynthetic Factory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Consists of a network of membranous tubules and sacs called </a:t>
            </a:r>
            <a:r>
              <a:rPr lang="en-US" b="1" dirty="0" smtClean="0">
                <a:solidFill>
                  <a:schemeClr val="tx1"/>
                </a:solidFill>
              </a:rPr>
              <a:t>cisternae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Cisternal</a:t>
            </a:r>
            <a:r>
              <a:rPr lang="en-US" dirty="0" smtClean="0">
                <a:solidFill>
                  <a:schemeClr val="tx1"/>
                </a:solidFill>
              </a:rPr>
              <a:t> cavity within the ER is separated from the cytosol by the ER membrane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cisternal</a:t>
            </a:r>
            <a:r>
              <a:rPr lang="en-US" dirty="0" smtClean="0">
                <a:solidFill>
                  <a:schemeClr val="tx1"/>
                </a:solidFill>
              </a:rPr>
              <a:t> cavity is continuous with the cavity in the nuclear envelope</a:t>
            </a:r>
          </a:p>
          <a:p>
            <a:endParaRPr lang="en-US" dirty="0"/>
          </a:p>
        </p:txBody>
      </p:sp>
      <p:pic>
        <p:nvPicPr>
          <p:cNvPr id="4" name="Picture 2" descr="Endomembrane System and Golgi Comp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771" y="853016"/>
            <a:ext cx="38100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82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545559" cy="36152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Rough ER has ribosomes attached to it on the cytosol side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Rough ER is closer to the nucleus than smooth 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Cells with higher densities of Rough ER secrete proteins produced by ribosomes attached to the rough 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Most secretory proteins are </a:t>
            </a:r>
            <a:r>
              <a:rPr lang="en-US" b="1" dirty="0" smtClean="0">
                <a:solidFill>
                  <a:schemeClr val="tx1"/>
                </a:solidFill>
              </a:rPr>
              <a:t>glycoproteins</a:t>
            </a:r>
            <a:r>
              <a:rPr lang="en-US" dirty="0" smtClean="0">
                <a:solidFill>
                  <a:schemeClr val="tx1"/>
                </a:solidFill>
              </a:rPr>
              <a:t> (proteins that have carbohydrates covalently bonded to them)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These secretory proteins are released from the cell via </a:t>
            </a:r>
            <a:r>
              <a:rPr lang="en-US" b="1" dirty="0" smtClean="0">
                <a:solidFill>
                  <a:schemeClr val="tx1"/>
                </a:solidFill>
              </a:rPr>
              <a:t>transport vesicles</a:t>
            </a:r>
            <a:r>
              <a:rPr lang="en-US" dirty="0" smtClean="0">
                <a:solidFill>
                  <a:schemeClr val="tx1"/>
                </a:solidFill>
              </a:rPr>
              <a:t> (vesicles that transport materials from one part of a cell to another)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Rough ER is also the “membrane factory” of the cell</a:t>
            </a:r>
          </a:p>
        </p:txBody>
      </p:sp>
      <p:pic>
        <p:nvPicPr>
          <p:cNvPr id="4" name="Picture 2" descr="Endomembrane System and Golgi Comp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771" y="853016"/>
            <a:ext cx="38100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8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616811" cy="419808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Smooth ER does not have ribosomes attached to its cytoplasmic side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Serves diverse metabolic purposes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Cells that produce oils, phospholipids, and steroids (including sex hormones) are rich in smooth 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Ex: Adrenal glands, testes, and ovaries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Cells that help detoxify drugs and poisons are also rich in smooth 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Ex: Liver cells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Smooth ER also stores calcium ions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Ca+ ions are required for muscles contraction and as a stimulus for the secretion of certain proteins</a:t>
            </a:r>
          </a:p>
        </p:txBody>
      </p:sp>
      <p:pic>
        <p:nvPicPr>
          <p:cNvPr id="4" name="Picture 2" descr="Endomembrane System and Golgi Comp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771" y="853016"/>
            <a:ext cx="38100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9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Golgi apparatus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545559" cy="43185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Shipping and Receiving Center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After leaving the ER many transport vesicles go to the Golgi Apparatus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Especially extensive in secretory cells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Two sides with specific jobs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Cis</a:t>
            </a:r>
            <a:r>
              <a:rPr lang="en-US" dirty="0" smtClean="0">
                <a:solidFill>
                  <a:schemeClr val="tx1"/>
                </a:solidFill>
              </a:rPr>
              <a:t> face- Closer to the 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“Receiving” portion of the GA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Vesicles move from ER to GA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Trans</a:t>
            </a:r>
            <a:r>
              <a:rPr lang="en-US" dirty="0" smtClean="0">
                <a:solidFill>
                  <a:schemeClr val="tx1"/>
                </a:solidFill>
              </a:rPr>
              <a:t> face- Side opposite the 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“Shipping” portion of GA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Sends vesicles to other parts of the cell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Also manufactures some macromolecules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Contents are often modified as they travel from the </a:t>
            </a:r>
            <a:r>
              <a:rPr lang="en-US" i="1" dirty="0" smtClean="0">
                <a:solidFill>
                  <a:schemeClr val="tx1"/>
                </a:solidFill>
              </a:rPr>
              <a:t>cis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chemeClr val="tx1"/>
                </a:solidFill>
              </a:rPr>
              <a:t>trans</a:t>
            </a:r>
            <a:r>
              <a:rPr lang="en-US" dirty="0" smtClean="0">
                <a:solidFill>
                  <a:schemeClr val="tx1"/>
                </a:solidFill>
              </a:rPr>
              <a:t> face of the GA</a:t>
            </a:r>
          </a:p>
        </p:txBody>
      </p:sp>
      <p:pic>
        <p:nvPicPr>
          <p:cNvPr id="4" name="Picture 2" descr="Endomembrane System and Golgi Comp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771" y="853016"/>
            <a:ext cx="38100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5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545559" cy="361526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Digestive Compartments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membranous sac of hydrolytic enzymes that an animal cell uses to digest (hydrolyze) macromolecules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Endomembrane System and Golgi Comp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771" y="853016"/>
            <a:ext cx="38100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6545559" cy="361526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Diverse maintenance compartments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Different </a:t>
            </a:r>
            <a:r>
              <a:rPr lang="en-US" dirty="0" smtClean="0">
                <a:solidFill>
                  <a:schemeClr val="tx1"/>
                </a:solidFill>
              </a:rPr>
              <a:t>types: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Food Vacuole- formed by phagocytosis (engulfing other organisms or smaller food particles from outside the cell) fuses with lysosome to digest contents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Contractile Vacuole- pump excess water out of the cell. Essential for proper ion concentrations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Central Vacuole- (found in plant cells) plays a major role in plant growth. Created by several smaller vacuoles fusing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Endomembrane System and Golgi Compl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771" y="853016"/>
            <a:ext cx="38100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4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</TotalTime>
  <Words>456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Section 6.4</vt:lpstr>
      <vt:lpstr>The endomembrane system</vt:lpstr>
      <vt:lpstr>Endoplasmic reticulum</vt:lpstr>
      <vt:lpstr>Endoplasmic reticulum</vt:lpstr>
      <vt:lpstr>Endoplasmic reticulum</vt:lpstr>
      <vt:lpstr>The Golgi apparatus</vt:lpstr>
      <vt:lpstr>lysosomes</vt:lpstr>
      <vt:lpstr>vacuoles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6.4</dc:title>
  <dc:creator>Ashlei Wilson</dc:creator>
  <cp:lastModifiedBy>Ashlei Wilson</cp:lastModifiedBy>
  <cp:revision>9</cp:revision>
  <dcterms:created xsi:type="dcterms:W3CDTF">2017-10-02T03:17:53Z</dcterms:created>
  <dcterms:modified xsi:type="dcterms:W3CDTF">2017-10-02T19:51:33Z</dcterms:modified>
</cp:coreProperties>
</file>