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C6FE9-70F3-426A-901E-FF6C7AA8770F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8DC9-C979-4314-8CC9-C507D019C3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primary protein bo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144"/>
            <a:ext cx="7696200" cy="684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ertiary protein bo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Ashlei Linkletter</dc:creator>
  <cp:lastModifiedBy>Ashlei Linkletter</cp:lastModifiedBy>
  <cp:revision>11</cp:revision>
  <dcterms:created xsi:type="dcterms:W3CDTF">2017-08-31T16:42:42Z</dcterms:created>
  <dcterms:modified xsi:type="dcterms:W3CDTF">2017-08-31T18:45:34Z</dcterms:modified>
</cp:coreProperties>
</file>