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BA3C1F-4450-44A9-9293-E56896FEF475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F2624BE-8B7B-4D8C-ABD1-73C97A9BD3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Eukaryotic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048000" y="30480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Lysosome</a:t>
            </a:r>
            <a:r>
              <a:rPr lang="en-US" dirty="0" smtClean="0"/>
              <a:t>- digestive organelle where macromolecules are hydrolyzed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2895600" y="40386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Centrosomes</a:t>
            </a:r>
            <a:r>
              <a:rPr lang="en-US" dirty="0" smtClean="0"/>
              <a:t> with </a:t>
            </a:r>
            <a:r>
              <a:rPr lang="en-US" dirty="0" err="1" smtClean="0"/>
              <a:t>Cintrioles</a:t>
            </a:r>
            <a:r>
              <a:rPr lang="en-US" dirty="0" smtClean="0"/>
              <a:t> (</a:t>
            </a:r>
            <a:r>
              <a:rPr lang="en-US" dirty="0" err="1" smtClean="0"/>
              <a:t>Centrosome</a:t>
            </a:r>
            <a:r>
              <a:rPr lang="en-US" dirty="0" smtClean="0"/>
              <a:t> Matrix)- region where the cell’s microtubules are initiated; contains a pair of </a:t>
            </a:r>
            <a:r>
              <a:rPr lang="en-US" dirty="0" err="1" smtClean="0"/>
              <a:t>centrioles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182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Flegellum</a:t>
            </a:r>
            <a:r>
              <a:rPr lang="en-US" dirty="0" smtClean="0"/>
              <a:t>- motility structure present in some animal cells, composed of a cluster of microtubules within an extension of the plasma membrane</a:t>
            </a:r>
            <a:endParaRPr lang="en-US" dirty="0"/>
          </a:p>
        </p:txBody>
      </p:sp>
      <p:sp>
        <p:nvSpPr>
          <p:cNvPr id="28674" name="AutoShape 2" descr="Image result for animal cell with flagell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Image result for animal cell with flagell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8" name="Picture 6" descr="Image result for animal cell with flagell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7802880" cy="48768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3886200" y="35814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Plant Cells</a:t>
            </a:r>
            <a:endParaRPr lang="en-US" dirty="0"/>
          </a:p>
        </p:txBody>
      </p:sp>
      <p:pic>
        <p:nvPicPr>
          <p:cNvPr id="37890" name="Picture 2" descr="Structure of Plant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16667"/>
            <a:ext cx="7552566" cy="4741333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219200" y="39624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371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Chloroplast- Photosynthetic organelle; converts energy of sunlight to chemical energy stored in sugar molecules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Plant Cells</a:t>
            </a:r>
            <a:endParaRPr lang="en-US" dirty="0"/>
          </a:p>
        </p:txBody>
      </p:sp>
      <p:pic>
        <p:nvPicPr>
          <p:cNvPr id="37890" name="Picture 2" descr="Structure of Plant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16667"/>
            <a:ext cx="7552566" cy="4741333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371600" y="32004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219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Vacuole- prominent organelle in older plant cells; functions include storage, breakdown of waste products, hydrolysis of macromolecules; enlargement of vacuole is a major mechanism of plant growth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Plant Cells</a:t>
            </a:r>
            <a:endParaRPr lang="en-US" dirty="0"/>
          </a:p>
        </p:txBody>
      </p:sp>
      <p:pic>
        <p:nvPicPr>
          <p:cNvPr id="37890" name="Picture 2" descr="Structure of Plant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16667"/>
            <a:ext cx="7552566" cy="4741333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6858000" y="46482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3716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Wall- outer layer that maintains cell’s shape and protects cell from mechanical damage; made of cellulose, other polysaccharides, and protein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Image result for plasmodesm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1143000"/>
            <a:ext cx="35433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ONLY in Plant Cells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772400" y="2286000"/>
            <a:ext cx="1371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3716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Plasmodesmata</a:t>
            </a:r>
            <a:r>
              <a:rPr lang="en-US" dirty="0" smtClean="0"/>
              <a:t>- </a:t>
            </a:r>
            <a:r>
              <a:rPr lang="en-US" dirty="0" err="1" smtClean="0"/>
              <a:t>cytoplasmic</a:t>
            </a:r>
            <a:r>
              <a:rPr lang="en-US" dirty="0" smtClean="0"/>
              <a:t> channels through cell walls that connect the </a:t>
            </a:r>
            <a:r>
              <a:rPr lang="en-US" dirty="0" err="1" smtClean="0"/>
              <a:t>cytoplasms</a:t>
            </a:r>
            <a:r>
              <a:rPr lang="en-US" dirty="0" smtClean="0"/>
              <a:t> of adjacent cells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772400" y="4648200"/>
            <a:ext cx="1371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213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Cytoskeleton- reinforces cell’s shape; functions in cell movement; components are made of protein.</a:t>
            </a:r>
          </a:p>
          <a:p>
            <a:r>
              <a:rPr lang="en-US" dirty="0" smtClean="0"/>
              <a:t>Include: Microfilaments, intermediate filaments, microtubules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2642" y="1905000"/>
            <a:ext cx="6371358" cy="49530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2819400" y="5562600"/>
            <a:ext cx="990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6248400"/>
            <a:ext cx="1219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59436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1905000"/>
            <a:ext cx="6077295" cy="4724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22860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Microvilli</a:t>
            </a:r>
            <a:r>
              <a:rPr lang="en-US" dirty="0" smtClean="0"/>
              <a:t>- projections that increase the cell’s surface area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971800" y="49530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6172200" y="61722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286000"/>
            <a:ext cx="175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Peroxisome</a:t>
            </a:r>
            <a:r>
              <a:rPr lang="en-US" dirty="0" smtClean="0"/>
              <a:t>- Organelle with various specialized metabolic functions; produces hydrogen peroxide as a by-product, then converts it to water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924800" y="4419600"/>
            <a:ext cx="838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Ribosomes</a:t>
            </a:r>
            <a:r>
              <a:rPr lang="en-US" dirty="0" smtClean="0"/>
              <a:t>- complexes that make proteins; free in </a:t>
            </a:r>
            <a:r>
              <a:rPr lang="en-US" dirty="0" err="1" smtClean="0"/>
              <a:t>cytosol</a:t>
            </a:r>
            <a:r>
              <a:rPr lang="en-US" dirty="0" smtClean="0"/>
              <a:t> or bound to rough ER or nuclear envelope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848600" y="47244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167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Apparatus- organelle active in synthesis, modification, sorting, and secretion of cell products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924800" y="2286000"/>
            <a:ext cx="838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3622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Plasma Membrane- membrane enclosing the cell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6705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848600" y="4038600"/>
            <a:ext cx="990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167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Endoplasmic Reticulum (ER)- network of membranous sacs and tubes; active in membrane synthesis and other synthetic and metabolic processes; has rough (ribosome-studded) and smooth regions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2438400"/>
            <a:ext cx="1295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 in Both Plant and Animal </a:t>
            </a:r>
            <a:r>
              <a:rPr lang="en-US" dirty="0" smtClean="0"/>
              <a:t>C</a:t>
            </a:r>
            <a:r>
              <a:rPr lang="en-US" dirty="0" smtClean="0"/>
              <a:t>ells</a:t>
            </a:r>
            <a:endParaRPr lang="en-US" dirty="0"/>
          </a:p>
        </p:txBody>
      </p:sp>
      <p:pic>
        <p:nvPicPr>
          <p:cNvPr id="1026" name="Picture 2" descr="Image result for animal ce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1905000"/>
            <a:ext cx="6077295" cy="4724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876800" y="20574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53400" y="2057400"/>
            <a:ext cx="609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67600" y="1905000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828800"/>
            <a:ext cx="2514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Nucleus- Includes:</a:t>
            </a:r>
          </a:p>
          <a:p>
            <a:pPr>
              <a:buFontTx/>
              <a:buChar char="-"/>
            </a:pPr>
            <a:r>
              <a:rPr lang="en-US" dirty="0" smtClean="0"/>
              <a:t>Nuclear envelope- double membrane enclosing the nucleus; </a:t>
            </a:r>
            <a:r>
              <a:rPr lang="en-US" dirty="0" err="1" smtClean="0"/>
              <a:t>performated</a:t>
            </a:r>
            <a:r>
              <a:rPr lang="en-US" dirty="0" smtClean="0"/>
              <a:t> by pores; continuous with ER</a:t>
            </a:r>
          </a:p>
          <a:p>
            <a:pPr>
              <a:buFontTx/>
              <a:buChar char="-"/>
            </a:pPr>
            <a:r>
              <a:rPr lang="en-US" dirty="0" smtClean="0"/>
              <a:t>Nucleolus- </a:t>
            </a:r>
            <a:r>
              <a:rPr lang="en-US" dirty="0" err="1" smtClean="0"/>
              <a:t>nonmembranous</a:t>
            </a:r>
            <a:r>
              <a:rPr lang="en-US" dirty="0" smtClean="0"/>
              <a:t> structure involve in production of </a:t>
            </a:r>
            <a:r>
              <a:rPr lang="en-US" dirty="0" err="1" smtClean="0"/>
              <a:t>ribosomes</a:t>
            </a:r>
            <a:r>
              <a:rPr lang="en-US" dirty="0" smtClean="0"/>
              <a:t>; a nucleus has one or more nucleoli</a:t>
            </a:r>
          </a:p>
          <a:p>
            <a:pPr>
              <a:buFontTx/>
              <a:buChar char="-"/>
            </a:pPr>
            <a:r>
              <a:rPr lang="en-US" dirty="0" smtClean="0"/>
              <a:t>Chromatin- material consisting of DNA and proteins; visible in a dividing cell as individual condensed chromosomes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57800" y="1905000"/>
            <a:ext cx="685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401</Words>
  <Application>Microsoft Office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Eukaryotic Cells</vt:lpstr>
      <vt:lpstr>Found in Both Plant and Animal Cells</vt:lpstr>
      <vt:lpstr>Found in Both Plant and Animal Cells</vt:lpstr>
      <vt:lpstr>Found in Both Plant and Animal Cells</vt:lpstr>
      <vt:lpstr>Found in Both Plant and Animal Cells</vt:lpstr>
      <vt:lpstr>Found in Both Plant and Animal Cells</vt:lpstr>
      <vt:lpstr>Found in Both Plant and Animal Cells</vt:lpstr>
      <vt:lpstr>Found in Both Plant and Animal Cells</vt:lpstr>
      <vt:lpstr>Found in Both Plant and Animal Cells</vt:lpstr>
      <vt:lpstr>Found ONLY in Animal Cells</vt:lpstr>
      <vt:lpstr>Found ONLY in Animal Cells</vt:lpstr>
      <vt:lpstr>Found ONLY in Animal Cells</vt:lpstr>
      <vt:lpstr>Found ONLY in Plant Cells</vt:lpstr>
      <vt:lpstr>Found ONLY in Plant Cells</vt:lpstr>
      <vt:lpstr>Found ONLY in Plant Cells</vt:lpstr>
      <vt:lpstr>Found ONLY in Plant Cells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Eukaryotic Cells</dc:title>
  <dc:creator>Ashlei Linkletter</dc:creator>
  <cp:lastModifiedBy>Ashlei Linkletter</cp:lastModifiedBy>
  <cp:revision>5</cp:revision>
  <dcterms:created xsi:type="dcterms:W3CDTF">2017-09-26T14:50:29Z</dcterms:created>
  <dcterms:modified xsi:type="dcterms:W3CDTF">2017-09-26T15:32:14Z</dcterms:modified>
</cp:coreProperties>
</file>