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>
        <p:scale>
          <a:sx n="90" d="100"/>
          <a:sy n="90" d="100"/>
        </p:scale>
        <p:origin x="44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Movement of eukaryotic cell’s genetic material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7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Nucleus: Information central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311" y="1585700"/>
            <a:ext cx="4593870" cy="4666243"/>
          </a:xfrm>
        </p:spPr>
        <p:txBody>
          <a:bodyPr>
            <a:normAutofit/>
          </a:bodyPr>
          <a:lstStyle/>
          <a:p>
            <a:r>
              <a:rPr lang="en-US" dirty="0" smtClean="0"/>
              <a:t>The nucleus contains most genes</a:t>
            </a:r>
          </a:p>
          <a:p>
            <a:r>
              <a:rPr lang="en-US" u="sng" dirty="0" smtClean="0"/>
              <a:t>Pore Complexes</a:t>
            </a:r>
            <a:r>
              <a:rPr lang="en-US" dirty="0" smtClean="0"/>
              <a:t> regulate the entry and exit of proteins, RNAs, and macromolecules</a:t>
            </a:r>
          </a:p>
          <a:p>
            <a:r>
              <a:rPr lang="en-US" dirty="0"/>
              <a:t> </a:t>
            </a:r>
            <a:r>
              <a:rPr lang="en-US" dirty="0" smtClean="0"/>
              <a:t>Inside the nuclear envelope, </a:t>
            </a:r>
            <a:r>
              <a:rPr lang="en-US" u="sng" dirty="0" smtClean="0"/>
              <a:t>nuclear lamina</a:t>
            </a:r>
            <a:r>
              <a:rPr lang="en-US" dirty="0" smtClean="0"/>
              <a:t> and a </a:t>
            </a:r>
            <a:r>
              <a:rPr lang="en-US" u="sng" dirty="0" smtClean="0"/>
              <a:t>nuclear matrix</a:t>
            </a:r>
            <a:r>
              <a:rPr lang="en-US" dirty="0" smtClean="0"/>
              <a:t> line the nucleus in order to help it maintain its shape and organize genetic material so things can run efficiently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866" y="1585699"/>
            <a:ext cx="6480213" cy="480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Nucleus: Information </a:t>
            </a:r>
            <a:r>
              <a:rPr lang="en-US" dirty="0" smtClean="0"/>
              <a:t>central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665" y="1592790"/>
            <a:ext cx="4530075" cy="4538652"/>
          </a:xfrm>
        </p:spPr>
        <p:txBody>
          <a:bodyPr/>
          <a:lstStyle/>
          <a:p>
            <a:r>
              <a:rPr lang="en-US" dirty="0"/>
              <a:t>DNA is organized into chromosomes</a:t>
            </a:r>
          </a:p>
          <a:p>
            <a:pPr lvl="1"/>
            <a:r>
              <a:rPr lang="en-US" dirty="0"/>
              <a:t>Chromosomes are wound tightly during cell division</a:t>
            </a:r>
          </a:p>
          <a:p>
            <a:pPr lvl="1"/>
            <a:r>
              <a:rPr lang="en-US" dirty="0"/>
              <a:t>During interphase DNA exists as a loose, tangles mess of DNA called </a:t>
            </a:r>
            <a:r>
              <a:rPr lang="en-US" u="sng" dirty="0"/>
              <a:t>chromatin</a:t>
            </a:r>
            <a:endParaRPr lang="en-US" dirty="0"/>
          </a:p>
          <a:p>
            <a:r>
              <a:rPr lang="en-US" dirty="0"/>
              <a:t>Every species has a specific number of chromosomes</a:t>
            </a:r>
          </a:p>
          <a:p>
            <a:pPr lvl="1"/>
            <a:r>
              <a:rPr lang="en-US" dirty="0"/>
              <a:t>Sex cells have half as many cells as somatic cells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866" y="1585699"/>
            <a:ext cx="6480213" cy="480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7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Nucleus: Information central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21" y="1550258"/>
            <a:ext cx="4884493" cy="4652067"/>
          </a:xfrm>
        </p:spPr>
        <p:txBody>
          <a:bodyPr/>
          <a:lstStyle/>
          <a:p>
            <a:r>
              <a:rPr lang="en-US" dirty="0" smtClean="0"/>
              <a:t>When the cell is not dividing </a:t>
            </a:r>
            <a:r>
              <a:rPr lang="en-US" u="sng" dirty="0" smtClean="0"/>
              <a:t>nucleoli</a:t>
            </a:r>
            <a:r>
              <a:rPr lang="en-US" dirty="0" smtClean="0"/>
              <a:t> are visible as dense dots throughout the nucleus</a:t>
            </a:r>
          </a:p>
          <a:p>
            <a:pPr lvl="1"/>
            <a:r>
              <a:rPr lang="en-US" dirty="0" smtClean="0"/>
              <a:t>These structures are responsible for: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ynthesizing </a:t>
            </a:r>
            <a:r>
              <a:rPr lang="en-US" u="sng" dirty="0" smtClean="0"/>
              <a:t>ribosomal RNA</a:t>
            </a:r>
          </a:p>
          <a:p>
            <a:pPr lvl="2"/>
            <a:r>
              <a:rPr lang="en-US" dirty="0" smtClean="0"/>
              <a:t>Small and large subunits of ribosomes are synthesized here and exit the nucleus via pores</a:t>
            </a:r>
          </a:p>
          <a:p>
            <a:pPr lvl="2"/>
            <a:r>
              <a:rPr lang="en-US" dirty="0" smtClean="0"/>
              <a:t>Once outside the nucleus a small subunit and large subunit combine to make a ribosome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6866" y="1585699"/>
            <a:ext cx="6480213" cy="4801495"/>
          </a:xfrm>
          <a:prstGeom prst="rect">
            <a:avLst/>
          </a:prstGeom>
        </p:spPr>
      </p:pic>
      <p:pic>
        <p:nvPicPr>
          <p:cNvPr id="2050" name="Picture 2" descr="Image result for riboso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748" y="1935921"/>
            <a:ext cx="51625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58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Ribosomes: Protein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86" y="1514817"/>
            <a:ext cx="5401945" cy="51695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Ribosomes are the cellular components that carry out protein synthesis</a:t>
            </a:r>
          </a:p>
          <a:p>
            <a:pPr lvl="1"/>
            <a:r>
              <a:rPr lang="en-US" dirty="0" smtClean="0"/>
              <a:t>Cells that create a lot of proteins have high numbers of ribosomes and nucleoli</a:t>
            </a:r>
          </a:p>
          <a:p>
            <a:r>
              <a:rPr lang="en-US" dirty="0" smtClean="0"/>
              <a:t>Ribosomes are found in two places:</a:t>
            </a:r>
          </a:p>
          <a:p>
            <a:pPr lvl="1"/>
            <a:r>
              <a:rPr lang="en-US" dirty="0" smtClean="0"/>
              <a:t>Free Ribosomes- suspended in the cytosol</a:t>
            </a:r>
          </a:p>
          <a:p>
            <a:pPr lvl="2"/>
            <a:r>
              <a:rPr lang="en-US" dirty="0" smtClean="0"/>
              <a:t>Most proteins made by these ribosomes function in the cytosol</a:t>
            </a:r>
          </a:p>
          <a:p>
            <a:pPr lvl="1"/>
            <a:r>
              <a:rPr lang="en-US" dirty="0" smtClean="0"/>
              <a:t>Bound Ribosomes- attached to the Endoplasmic Reticulum or nuclear envelope</a:t>
            </a:r>
          </a:p>
          <a:p>
            <a:pPr lvl="2"/>
            <a:r>
              <a:rPr lang="en-US" dirty="0" smtClean="0"/>
              <a:t>Most proteins made by these ribosomes are destined for insertion into membranes, for packaging within certain organelles, or for export from the cell (Secretion)</a:t>
            </a:r>
          </a:p>
          <a:p>
            <a:r>
              <a:rPr lang="en-US" dirty="0" smtClean="0"/>
              <a:t>They are structurally identical, and ribosomes can alternate between roles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0177" y="1840882"/>
            <a:ext cx="7120647" cy="435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140</TotalTime>
  <Words>272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Movement of eukaryotic cell’s genetic material</vt:lpstr>
      <vt:lpstr>The Nucleus: Information central</vt:lpstr>
      <vt:lpstr>The Nucleus: Information central  </vt:lpstr>
      <vt:lpstr>The Nucleus: Information central </vt:lpstr>
      <vt:lpstr>Ribosomes: Protein factories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eukaryotic cell’s genetic material</dc:title>
  <dc:creator>Ashlei Wilson</dc:creator>
  <cp:lastModifiedBy>Ashlei Wilson</cp:lastModifiedBy>
  <cp:revision>6</cp:revision>
  <dcterms:created xsi:type="dcterms:W3CDTF">2017-09-27T15:12:32Z</dcterms:created>
  <dcterms:modified xsi:type="dcterms:W3CDTF">2017-09-27T17:32:46Z</dcterms:modified>
</cp:coreProperties>
</file>